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5" r:id="rId2"/>
  </p:sldMasterIdLst>
  <p:notesMasterIdLst>
    <p:notesMasterId r:id="rId6"/>
  </p:notesMasterIdLst>
  <p:handoutMasterIdLst>
    <p:handoutMasterId r:id="rId7"/>
  </p:handoutMasterIdLst>
  <p:sldIdLst>
    <p:sldId id="505" r:id="rId3"/>
    <p:sldId id="506" r:id="rId4"/>
    <p:sldId id="507" r:id="rId5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49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C0E8"/>
    <a:srgbClr val="ABD268"/>
    <a:srgbClr val="AD903A"/>
    <a:srgbClr val="7FBDA8"/>
    <a:srgbClr val="6AB1BD"/>
    <a:srgbClr val="C4675E"/>
    <a:srgbClr val="6D5C8C"/>
    <a:srgbClr val="B89991"/>
    <a:srgbClr val="A9A8B6"/>
    <a:srgbClr val="082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8" autoAdjust="0"/>
    <p:restoredTop sz="94660"/>
  </p:normalViewPr>
  <p:slideViewPr>
    <p:cSldViewPr showGuides="1">
      <p:cViewPr>
        <p:scale>
          <a:sx n="75" d="100"/>
          <a:sy n="75" d="100"/>
        </p:scale>
        <p:origin x="-450" y="150"/>
      </p:cViewPr>
      <p:guideLst>
        <p:guide orient="horz" pos="2160"/>
        <p:guide pos="49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0" d="100"/>
          <a:sy n="70" d="100"/>
        </p:scale>
        <p:origin x="-2814" y="-90"/>
      </p:cViewPr>
      <p:guideLst>
        <p:guide orient="horz" pos="3127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D4216-6967-481C-981F-77ACB57A8DE6}" type="datetimeFigureOut">
              <a:rPr lang="fr-FR" smtClean="0"/>
              <a:t>15/05/2017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96395-FA98-4F38-AAFA-38CB4A9F7D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8373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E5277-7BCB-4770-987D-CDF800DFA804}" type="datetimeFigureOut">
              <a:rPr lang="fr-FR" smtClean="0"/>
              <a:t>15/05/2017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3F3DE-CEB4-4530-B572-182AEFA9708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881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5" r="3151" b="1067"/>
          <a:stretch/>
        </p:blipFill>
        <p:spPr>
          <a:xfrm>
            <a:off x="-96594" y="-16413"/>
            <a:ext cx="3862318" cy="6874413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" y="1684656"/>
            <a:ext cx="8172400" cy="3590641"/>
          </a:xfrm>
          <a:prstGeom prst="rect">
            <a:avLst/>
          </a:prstGeom>
          <a:solidFill>
            <a:srgbClr val="D8E2E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tIns="396000" rtlCol="0" anchor="t"/>
          <a:lstStyle/>
          <a:p>
            <a:pPr algn="l"/>
            <a:r>
              <a:rPr lang="fr-FR" sz="7200" baseline="0" dirty="0">
                <a:latin typeface="FFF Tusj" panose="02040802050405020203" pitchFamily="18" charset="0"/>
              </a:rPr>
              <a:t> </a:t>
            </a:r>
            <a:endParaRPr lang="fr-FR" sz="7200" dirty="0">
              <a:latin typeface="FFF Tusj" panose="02040802050405020203" pitchFamily="18" charset="0"/>
            </a:endParaRPr>
          </a:p>
        </p:txBody>
      </p:sp>
      <p:sp>
        <p:nvSpPr>
          <p:cNvPr id="16" name="Titre 1"/>
          <p:cNvSpPr txBox="1">
            <a:spLocks/>
          </p:cNvSpPr>
          <p:nvPr userDrawn="1"/>
        </p:nvSpPr>
        <p:spPr>
          <a:xfrm>
            <a:off x="-20466" y="1684656"/>
            <a:ext cx="7859764" cy="3105345"/>
          </a:xfrm>
          <a:prstGeom prst="rect">
            <a:avLst/>
          </a:prstGeom>
        </p:spPr>
        <p:txBody>
          <a:bodyPr vert="horz" lIns="792000" tIns="36000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sz="6000" dirty="0">
              <a:latin typeface="FFF Tusj" panose="02040802050405020203" pitchFamily="18" charset="0"/>
            </a:endParaRPr>
          </a:p>
        </p:txBody>
      </p:sp>
      <p:pic>
        <p:nvPicPr>
          <p:cNvPr id="18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5759" y="1972626"/>
            <a:ext cx="1066950" cy="12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Connecteur droit 18"/>
          <p:cNvCxnSpPr/>
          <p:nvPr userDrawn="1"/>
        </p:nvCxnSpPr>
        <p:spPr>
          <a:xfrm>
            <a:off x="8262410" y="0"/>
            <a:ext cx="12663" cy="28889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-20467" y="1684656"/>
            <a:ext cx="7872427" cy="3105345"/>
          </a:xfrm>
          <a:prstGeom prst="rect">
            <a:avLst/>
          </a:prstGeom>
        </p:spPr>
        <p:txBody>
          <a:bodyPr lIns="1152000" tIns="396000"/>
          <a:lstStyle>
            <a:lvl1pPr marL="114300" indent="0">
              <a:buNone/>
              <a:defRPr sz="72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16"/>
          <p:cNvSpPr>
            <a:spLocks noGrp="1"/>
          </p:cNvSpPr>
          <p:nvPr>
            <p:ph type="body" sz="quarter" idx="12"/>
          </p:nvPr>
        </p:nvSpPr>
        <p:spPr>
          <a:xfrm rot="16200000">
            <a:off x="7048921" y="1520105"/>
            <a:ext cx="2756080" cy="329102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1400">
                <a:solidFill>
                  <a:schemeClr val="tx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082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96000" indent="-288000">
              <a:buSzPct val="150000"/>
              <a:buFontTx/>
              <a:buBlip>
                <a:blip r:embed="rId4"/>
              </a:buBlip>
              <a:defRPr sz="1800" b="1">
                <a:solidFill>
                  <a:srgbClr val="C00000"/>
                </a:solidFill>
                <a:latin typeface="Aller" panose="02000503030000020004" pitchFamily="2" charset="0"/>
              </a:defRPr>
            </a:lvl1pPr>
            <a:lvl2pPr algn="l">
              <a:buClr>
                <a:schemeClr val="tx1"/>
              </a:buClr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297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38" b="7006"/>
          <a:stretch/>
        </p:blipFill>
        <p:spPr>
          <a:xfrm>
            <a:off x="3959604" y="-9976"/>
            <a:ext cx="5204054" cy="5824089"/>
          </a:xfrm>
          <a:prstGeom prst="rect">
            <a:avLst/>
          </a:prstGeom>
        </p:spPr>
      </p:pic>
      <p:pic>
        <p:nvPicPr>
          <p:cNvPr id="11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1081088" y="2346325"/>
            <a:ext cx="7540625" cy="3197225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5400">
                <a:solidFill>
                  <a:schemeClr val="bg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980" y="2029139"/>
            <a:ext cx="9144000" cy="3784975"/>
          </a:xfrm>
          <a:prstGeom prst="rect">
            <a:avLst/>
          </a:prstGeom>
          <a:solidFill>
            <a:srgbClr val="AD903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tIns="288000" rtlCol="0" anchor="t"/>
          <a:lstStyle/>
          <a:p>
            <a:endParaRPr lang="fr-FR" dirty="0">
              <a:latin typeface="Aller" panose="02000503030000020004" pitchFamily="2" charset="0"/>
            </a:endParaRPr>
          </a:p>
        </p:txBody>
      </p:sp>
      <p:pic>
        <p:nvPicPr>
          <p:cNvPr id="10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2305" y="2091227"/>
            <a:ext cx="1066950" cy="12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 userDrawn="1"/>
        </p:nvSpPr>
        <p:spPr>
          <a:xfrm>
            <a:off x="26495" y="2258870"/>
            <a:ext cx="514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FFF Tusj" panose="02040802050405020203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98441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AD903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60000" indent="-396000">
              <a:spcBef>
                <a:spcPts val="600"/>
              </a:spcBef>
              <a:buSzPct val="150000"/>
              <a:buFontTx/>
              <a:buBlip>
                <a:blip r:embed="rId4"/>
              </a:buBlip>
              <a:defRPr sz="2400" b="0">
                <a:solidFill>
                  <a:schemeClr val="tx1"/>
                </a:solidFill>
                <a:latin typeface="Aller" panose="02000503030000020004" pitchFamily="2" charset="0"/>
              </a:defRPr>
            </a:lvl1pPr>
            <a:lvl2pPr marL="411480" indent="0" algn="l"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0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9024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AD903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96000" indent="-288000">
              <a:buSzPct val="150000"/>
              <a:buFontTx/>
              <a:buBlip>
                <a:blip r:embed="rId4"/>
              </a:buBlip>
              <a:defRPr sz="1800" b="1">
                <a:solidFill>
                  <a:srgbClr val="C00000"/>
                </a:solidFill>
                <a:latin typeface="Aller" panose="02000503030000020004" pitchFamily="2" charset="0"/>
              </a:defRPr>
            </a:lvl1pPr>
            <a:lvl2pPr algn="l">
              <a:buClr>
                <a:schemeClr val="tx1"/>
              </a:buClr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297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4" t="4256" r="24899" b="10965"/>
          <a:stretch/>
        </p:blipFill>
        <p:spPr>
          <a:xfrm>
            <a:off x="3959621" y="0"/>
            <a:ext cx="5184379" cy="5814114"/>
          </a:xfrm>
          <a:prstGeom prst="rect">
            <a:avLst/>
          </a:prstGeom>
        </p:spPr>
      </p:pic>
      <p:pic>
        <p:nvPicPr>
          <p:cNvPr id="11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1081088" y="2346325"/>
            <a:ext cx="7540625" cy="3197225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5400">
                <a:solidFill>
                  <a:schemeClr val="bg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980" y="2029139"/>
            <a:ext cx="9144000" cy="3784975"/>
          </a:xfrm>
          <a:prstGeom prst="rect">
            <a:avLst/>
          </a:prstGeom>
          <a:solidFill>
            <a:srgbClr val="7FBDA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tIns="288000" rtlCol="0" anchor="t"/>
          <a:lstStyle/>
          <a:p>
            <a:endParaRPr lang="fr-FR" dirty="0">
              <a:latin typeface="Aller" panose="02000503030000020004" pitchFamily="2" charset="0"/>
            </a:endParaRPr>
          </a:p>
        </p:txBody>
      </p:sp>
      <p:pic>
        <p:nvPicPr>
          <p:cNvPr id="10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2305" y="2091227"/>
            <a:ext cx="1066950" cy="12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 userDrawn="1"/>
        </p:nvSpPr>
        <p:spPr>
          <a:xfrm>
            <a:off x="71500" y="2303875"/>
            <a:ext cx="514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FFF Tusj" panose="02040802050405020203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98441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7FBDA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60000" indent="-396000">
              <a:spcBef>
                <a:spcPts val="600"/>
              </a:spcBef>
              <a:buSzPct val="150000"/>
              <a:buFontTx/>
              <a:buBlip>
                <a:blip r:embed="rId4"/>
              </a:buBlip>
              <a:defRPr sz="2400" b="0">
                <a:solidFill>
                  <a:schemeClr val="tx1"/>
                </a:solidFill>
                <a:latin typeface="Aller" panose="02000503030000020004" pitchFamily="2" charset="0"/>
              </a:defRPr>
            </a:lvl1pPr>
            <a:lvl2pPr marL="411480" indent="0" algn="l"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0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9024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7FBDA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96000" indent="-288000">
              <a:buSzPct val="150000"/>
              <a:buFontTx/>
              <a:buBlip>
                <a:blip r:embed="rId4"/>
              </a:buBlip>
              <a:defRPr sz="1800" b="1">
                <a:solidFill>
                  <a:srgbClr val="C00000"/>
                </a:solidFill>
                <a:latin typeface="Aller" panose="02000503030000020004" pitchFamily="2" charset="0"/>
              </a:defRPr>
            </a:lvl1pPr>
            <a:lvl2pPr algn="l">
              <a:buClr>
                <a:schemeClr val="tx1"/>
              </a:buClr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297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99" b="4455"/>
          <a:stretch/>
        </p:blipFill>
        <p:spPr>
          <a:xfrm>
            <a:off x="3968436" y="-13161"/>
            <a:ext cx="5175564" cy="5827275"/>
          </a:xfrm>
          <a:prstGeom prst="rect">
            <a:avLst/>
          </a:prstGeom>
        </p:spPr>
      </p:pic>
      <p:pic>
        <p:nvPicPr>
          <p:cNvPr id="11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1081088" y="2346325"/>
            <a:ext cx="7540625" cy="3197225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5400">
                <a:solidFill>
                  <a:schemeClr val="bg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980" y="2029139"/>
            <a:ext cx="9144000" cy="3784975"/>
          </a:xfrm>
          <a:prstGeom prst="rect">
            <a:avLst/>
          </a:prstGeom>
          <a:solidFill>
            <a:srgbClr val="6AB1B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tIns="288000" rtlCol="0" anchor="t"/>
          <a:lstStyle/>
          <a:p>
            <a:endParaRPr lang="fr-FR" dirty="0">
              <a:latin typeface="Aller" panose="02000503030000020004" pitchFamily="2" charset="0"/>
            </a:endParaRPr>
          </a:p>
        </p:txBody>
      </p:sp>
      <p:pic>
        <p:nvPicPr>
          <p:cNvPr id="10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2305" y="2091227"/>
            <a:ext cx="1066950" cy="12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 userDrawn="1"/>
        </p:nvSpPr>
        <p:spPr>
          <a:xfrm>
            <a:off x="55153" y="2346206"/>
            <a:ext cx="514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FFF Tusj" panose="02040802050405020203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98441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6AB1B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60000" indent="-396000">
              <a:spcBef>
                <a:spcPts val="600"/>
              </a:spcBef>
              <a:buSzPct val="150000"/>
              <a:buFontTx/>
              <a:buBlip>
                <a:blip r:embed="rId4"/>
              </a:buBlip>
              <a:defRPr sz="2400" b="0">
                <a:solidFill>
                  <a:schemeClr val="tx1"/>
                </a:solidFill>
                <a:latin typeface="Aller" panose="02000503030000020004" pitchFamily="2" charset="0"/>
              </a:defRPr>
            </a:lvl1pPr>
            <a:lvl2pPr marL="411480" indent="0" algn="l"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0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90247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6AB1B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96000" indent="-288000">
              <a:buSzPct val="150000"/>
              <a:buFontTx/>
              <a:buBlip>
                <a:blip r:embed="rId4"/>
              </a:buBlip>
              <a:defRPr sz="1800" b="1">
                <a:solidFill>
                  <a:srgbClr val="C00000"/>
                </a:solidFill>
                <a:latin typeface="Aller" panose="02000503030000020004" pitchFamily="2" charset="0"/>
              </a:defRPr>
            </a:lvl1pPr>
            <a:lvl2pPr algn="l">
              <a:buClr>
                <a:schemeClr val="tx1"/>
              </a:buClr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297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6" b="25752"/>
          <a:stretch/>
        </p:blipFill>
        <p:spPr>
          <a:xfrm>
            <a:off x="3954483" y="-81390"/>
            <a:ext cx="5190497" cy="589550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980" y="2029139"/>
            <a:ext cx="9144000" cy="3784975"/>
          </a:xfrm>
          <a:prstGeom prst="rect">
            <a:avLst/>
          </a:prstGeom>
          <a:solidFill>
            <a:srgbClr val="ABD26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tIns="288000" rtlCol="0" anchor="t"/>
          <a:lstStyle/>
          <a:p>
            <a:endParaRPr lang="fr-FR" dirty="0">
              <a:latin typeface="Aller" panose="02000503030000020004" pitchFamily="2" charset="0"/>
            </a:endParaRPr>
          </a:p>
        </p:txBody>
      </p:sp>
      <p:pic>
        <p:nvPicPr>
          <p:cNvPr id="10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972" y="2091228"/>
            <a:ext cx="1066950" cy="12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 userDrawn="1"/>
        </p:nvSpPr>
        <p:spPr>
          <a:xfrm>
            <a:off x="251520" y="2346207"/>
            <a:ext cx="514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FFF Tusj" panose="02040802050405020203" pitchFamily="18" charset="0"/>
              </a:rPr>
              <a:t>1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1081088" y="2346325"/>
            <a:ext cx="7540625" cy="3197225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5400">
                <a:solidFill>
                  <a:schemeClr val="bg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5" b="17380"/>
          <a:stretch/>
        </p:blipFill>
        <p:spPr>
          <a:xfrm>
            <a:off x="3954486" y="0"/>
            <a:ext cx="5190496" cy="5814108"/>
          </a:xfrm>
          <a:prstGeom prst="rect">
            <a:avLst/>
          </a:prstGeom>
        </p:spPr>
      </p:pic>
      <p:pic>
        <p:nvPicPr>
          <p:cNvPr id="11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1081088" y="2346325"/>
            <a:ext cx="7540625" cy="3197225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5400">
                <a:solidFill>
                  <a:schemeClr val="bg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980" y="2029139"/>
            <a:ext cx="9144000" cy="3784975"/>
          </a:xfrm>
          <a:prstGeom prst="rect">
            <a:avLst/>
          </a:prstGeom>
          <a:solidFill>
            <a:srgbClr val="C4675E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tIns="288000" rtlCol="0" anchor="t"/>
          <a:lstStyle/>
          <a:p>
            <a:endParaRPr lang="fr-FR" dirty="0">
              <a:latin typeface="Aller" panose="02000503030000020004" pitchFamily="2" charset="0"/>
            </a:endParaRPr>
          </a:p>
        </p:txBody>
      </p:sp>
      <p:pic>
        <p:nvPicPr>
          <p:cNvPr id="10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2305" y="2091227"/>
            <a:ext cx="1066950" cy="12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 userDrawn="1"/>
        </p:nvSpPr>
        <p:spPr>
          <a:xfrm>
            <a:off x="116505" y="2303875"/>
            <a:ext cx="514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FFF Tusj" panose="02040802050405020203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98441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C4675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60000" indent="-396000">
              <a:spcBef>
                <a:spcPts val="600"/>
              </a:spcBef>
              <a:buSzPct val="150000"/>
              <a:buFontTx/>
              <a:buBlip>
                <a:blip r:embed="rId4"/>
              </a:buBlip>
              <a:defRPr sz="2400" b="0">
                <a:solidFill>
                  <a:schemeClr val="tx1"/>
                </a:solidFill>
                <a:latin typeface="Aller" panose="02000503030000020004" pitchFamily="2" charset="0"/>
              </a:defRPr>
            </a:lvl1pPr>
            <a:lvl2pPr marL="411480" indent="0" algn="l"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0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9024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C4675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96000" indent="-288000">
              <a:buSzPct val="150000"/>
              <a:buFontTx/>
              <a:buBlip>
                <a:blip r:embed="rId4"/>
              </a:buBlip>
              <a:defRPr sz="1800" b="1">
                <a:solidFill>
                  <a:srgbClr val="C00000"/>
                </a:solidFill>
                <a:latin typeface="Aller" panose="02000503030000020004" pitchFamily="2" charset="0"/>
              </a:defRPr>
            </a:lvl1pPr>
            <a:lvl2pPr algn="l">
              <a:buClr>
                <a:schemeClr val="tx1"/>
              </a:buClr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297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88"/>
          <a:stretch/>
        </p:blipFill>
        <p:spPr>
          <a:xfrm>
            <a:off x="4010870" y="-1"/>
            <a:ext cx="5134110" cy="5814115"/>
          </a:xfrm>
          <a:prstGeom prst="rect">
            <a:avLst/>
          </a:prstGeom>
        </p:spPr>
      </p:pic>
      <p:pic>
        <p:nvPicPr>
          <p:cNvPr id="11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1081088" y="2346325"/>
            <a:ext cx="7540625" cy="3197225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5400">
                <a:solidFill>
                  <a:schemeClr val="bg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980" y="2029139"/>
            <a:ext cx="9144000" cy="3784975"/>
          </a:xfrm>
          <a:prstGeom prst="rect">
            <a:avLst/>
          </a:prstGeom>
          <a:solidFill>
            <a:srgbClr val="6D5C8C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tIns="288000" rtlCol="0" anchor="t"/>
          <a:lstStyle/>
          <a:p>
            <a:endParaRPr lang="fr-FR" dirty="0">
              <a:latin typeface="Aller" panose="02000503030000020004" pitchFamily="2" charset="0"/>
            </a:endParaRPr>
          </a:p>
        </p:txBody>
      </p:sp>
      <p:pic>
        <p:nvPicPr>
          <p:cNvPr id="10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2305" y="2091227"/>
            <a:ext cx="1066950" cy="12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 userDrawn="1"/>
        </p:nvSpPr>
        <p:spPr>
          <a:xfrm>
            <a:off x="71500" y="2359636"/>
            <a:ext cx="514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FFF Tusj" panose="02040802050405020203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98441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6D5C8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60000" indent="-396000">
              <a:spcBef>
                <a:spcPts val="600"/>
              </a:spcBef>
              <a:buSzPct val="150000"/>
              <a:buFontTx/>
              <a:buBlip>
                <a:blip r:embed="rId4"/>
              </a:buBlip>
              <a:defRPr sz="2400" b="0">
                <a:solidFill>
                  <a:schemeClr val="tx1"/>
                </a:solidFill>
                <a:latin typeface="Aller" panose="02000503030000020004" pitchFamily="2" charset="0"/>
              </a:defRPr>
            </a:lvl1pPr>
            <a:lvl2pPr marL="411480" indent="0" algn="l"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0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90247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6D5C8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96000" indent="-288000">
              <a:buSzPct val="150000"/>
              <a:buFontTx/>
              <a:buBlip>
                <a:blip r:embed="rId4"/>
              </a:buBlip>
              <a:defRPr sz="1800" b="1">
                <a:solidFill>
                  <a:srgbClr val="C00000"/>
                </a:solidFill>
                <a:latin typeface="Aller" panose="02000503030000020004" pitchFamily="2" charset="0"/>
              </a:defRPr>
            </a:lvl1pPr>
            <a:lvl2pPr algn="l">
              <a:buClr>
                <a:schemeClr val="tx1"/>
              </a:buClr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2970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52" b="9369"/>
          <a:stretch/>
        </p:blipFill>
        <p:spPr>
          <a:xfrm>
            <a:off x="3985299" y="0"/>
            <a:ext cx="5163185" cy="5814114"/>
          </a:xfrm>
          <a:prstGeom prst="rect">
            <a:avLst/>
          </a:prstGeom>
        </p:spPr>
      </p:pic>
      <p:pic>
        <p:nvPicPr>
          <p:cNvPr id="11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1081088" y="2346325"/>
            <a:ext cx="7540625" cy="3197225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5400">
                <a:solidFill>
                  <a:schemeClr val="bg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980" y="2029139"/>
            <a:ext cx="9144000" cy="3784975"/>
          </a:xfrm>
          <a:prstGeom prst="rect">
            <a:avLst/>
          </a:prstGeom>
          <a:solidFill>
            <a:srgbClr val="B8999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tIns="288000" rtlCol="0" anchor="t"/>
          <a:lstStyle/>
          <a:p>
            <a:endParaRPr lang="fr-FR" dirty="0">
              <a:latin typeface="Aller" panose="02000503030000020004" pitchFamily="2" charset="0"/>
            </a:endParaRPr>
          </a:p>
        </p:txBody>
      </p:sp>
      <p:pic>
        <p:nvPicPr>
          <p:cNvPr id="10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2305" y="2091227"/>
            <a:ext cx="1066950" cy="12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oneTexte 23"/>
          <p:cNvSpPr txBox="1"/>
          <p:nvPr userDrawn="1"/>
        </p:nvSpPr>
        <p:spPr>
          <a:xfrm>
            <a:off x="71499" y="2303875"/>
            <a:ext cx="514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FFF Tusj" panose="02040802050405020203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498441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B8999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60000" indent="-396000">
              <a:spcBef>
                <a:spcPts val="600"/>
              </a:spcBef>
              <a:buSzPct val="150000"/>
              <a:buFontTx/>
              <a:buBlip>
                <a:blip r:embed="rId4"/>
              </a:buBlip>
              <a:defRPr sz="2400" b="0">
                <a:solidFill>
                  <a:schemeClr val="tx1"/>
                </a:solidFill>
                <a:latin typeface="Aller" panose="02000503030000020004" pitchFamily="2" charset="0"/>
              </a:defRPr>
            </a:lvl1pPr>
            <a:lvl2pPr marL="411480" indent="0" algn="l"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0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90247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B8999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96000" indent="-288000">
              <a:buSzPct val="150000"/>
              <a:buFontTx/>
              <a:buBlip>
                <a:blip r:embed="rId4"/>
              </a:buBlip>
              <a:defRPr sz="1800" b="1">
                <a:solidFill>
                  <a:srgbClr val="C00000"/>
                </a:solidFill>
                <a:latin typeface="Aller" panose="02000503030000020004" pitchFamily="2" charset="0"/>
              </a:defRPr>
            </a:lvl1pPr>
            <a:lvl2pPr algn="l">
              <a:buClr>
                <a:schemeClr val="tx1"/>
              </a:buClr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2970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r="8533" b="14892"/>
          <a:stretch/>
        </p:blipFill>
        <p:spPr>
          <a:xfrm>
            <a:off x="3957851" y="-22745"/>
            <a:ext cx="5186149" cy="5836691"/>
          </a:xfrm>
          <a:prstGeom prst="rect">
            <a:avLst/>
          </a:prstGeom>
        </p:spPr>
      </p:pic>
      <p:pic>
        <p:nvPicPr>
          <p:cNvPr id="11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1081088" y="2346325"/>
            <a:ext cx="7540625" cy="3197225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5400">
                <a:solidFill>
                  <a:schemeClr val="bg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980" y="2029139"/>
            <a:ext cx="9144000" cy="3784975"/>
          </a:xfrm>
          <a:prstGeom prst="rect">
            <a:avLst/>
          </a:prstGeom>
          <a:solidFill>
            <a:srgbClr val="A9A8B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tIns="288000" rtlCol="0" anchor="t"/>
          <a:lstStyle/>
          <a:p>
            <a:endParaRPr lang="fr-FR" dirty="0">
              <a:latin typeface="Aller" panose="02000503030000020004" pitchFamily="2" charset="0"/>
            </a:endParaRPr>
          </a:p>
        </p:txBody>
      </p:sp>
      <p:pic>
        <p:nvPicPr>
          <p:cNvPr id="10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92305" y="2091227"/>
            <a:ext cx="1066950" cy="12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 userDrawn="1"/>
        </p:nvSpPr>
        <p:spPr>
          <a:xfrm>
            <a:off x="-60124" y="2303874"/>
            <a:ext cx="9001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FFF Tusj" panose="02040802050405020203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844531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ABD26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60000" indent="-396000">
              <a:spcBef>
                <a:spcPts val="600"/>
              </a:spcBef>
              <a:buSzPct val="150000"/>
              <a:buFontTx/>
              <a:buBlip>
                <a:blip r:embed="rId4"/>
              </a:buBlip>
              <a:defRPr sz="2400" b="0">
                <a:solidFill>
                  <a:schemeClr val="tx1"/>
                </a:solidFill>
                <a:latin typeface="Aller" panose="02000503030000020004" pitchFamily="2" charset="0"/>
              </a:defRPr>
            </a:lvl1pPr>
            <a:lvl2pPr marL="411480" indent="0" algn="l"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FE83EA1-CAB9-4574-9097-89A49F954ACD}" type="datetime1">
              <a:rPr lang="fr-FR" smtClean="0"/>
              <a:t>15/05/2017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A031847-8044-46A3-9793-64E5BE609C2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200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A9A8B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60000" indent="-396000">
              <a:spcBef>
                <a:spcPts val="600"/>
              </a:spcBef>
              <a:buSzPct val="150000"/>
              <a:buFontTx/>
              <a:buBlip>
                <a:blip r:embed="rId4"/>
              </a:buBlip>
              <a:defRPr sz="2400" b="0">
                <a:solidFill>
                  <a:schemeClr val="tx1"/>
                </a:solidFill>
                <a:latin typeface="Aller" panose="02000503030000020004" pitchFamily="2" charset="0"/>
              </a:defRPr>
            </a:lvl1pPr>
            <a:lvl2pPr marL="411480" indent="0" algn="l"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0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06464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A9A8B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96000" indent="-288000">
              <a:buSzPct val="150000"/>
              <a:buFontTx/>
              <a:buBlip>
                <a:blip r:embed="rId4"/>
              </a:buBlip>
              <a:defRPr sz="1800" b="1">
                <a:solidFill>
                  <a:srgbClr val="C00000"/>
                </a:solidFill>
                <a:latin typeface="Aller" panose="02000503030000020004" pitchFamily="2" charset="0"/>
              </a:defRPr>
            </a:lvl1pPr>
            <a:lvl2pPr algn="l">
              <a:buClr>
                <a:schemeClr val="tx1"/>
              </a:buClr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72930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-4616" y="2202"/>
            <a:ext cx="9148615" cy="6855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00B0B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8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4951294"/>
            <a:ext cx="5751576" cy="1304994"/>
          </a:xfrm>
          <a:prstGeom prst="rect">
            <a:avLst/>
          </a:prstGeom>
          <a:solidFill>
            <a:srgbClr val="D8E2E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endParaRPr lang="fr-FR" sz="2800" dirty="0">
              <a:latin typeface="Aller" panose="02000503030000020004" pitchFamily="2" charset="0"/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0" y="5019015"/>
            <a:ext cx="5751576" cy="1169551"/>
          </a:xfrm>
          <a:prstGeom prst="rect">
            <a:avLst/>
          </a:prstGeom>
          <a:noFill/>
        </p:spPr>
        <p:txBody>
          <a:bodyPr wrap="square" lIns="1440000" rtlCol="0">
            <a:spAutoFit/>
          </a:bodyPr>
          <a:lstStyle/>
          <a:p>
            <a:r>
              <a:rPr lang="en-US" sz="1400" b="1" dirty="0">
                <a:latin typeface="Aller" panose="02000503030000020004" pitchFamily="2" charset="0"/>
              </a:rPr>
              <a:t>Union </a:t>
            </a:r>
            <a:r>
              <a:rPr lang="fr-FR" sz="1400" b="1" dirty="0">
                <a:latin typeface="Aller" panose="02000503030000020004" pitchFamily="2" charset="0"/>
              </a:rPr>
              <a:t>nationale </a:t>
            </a:r>
            <a:r>
              <a:rPr lang="en-US" sz="1400" b="1" dirty="0">
                <a:latin typeface="Aller" panose="02000503030000020004" pitchFamily="2" charset="0"/>
              </a:rPr>
              <a:t>des Fédérations d’organismes Hlm</a:t>
            </a:r>
          </a:p>
          <a:p>
            <a:r>
              <a:rPr lang="en-US" sz="1400" dirty="0">
                <a:latin typeface="Aller" panose="02000503030000020004" pitchFamily="2" charset="0"/>
              </a:rPr>
              <a:t>14, rue Lord-Byron, 75384 Paris Cedex 08</a:t>
            </a:r>
          </a:p>
          <a:p>
            <a:r>
              <a:rPr lang="en-US" sz="1400" dirty="0">
                <a:latin typeface="Aller" panose="02000503030000020004" pitchFamily="2" charset="0"/>
              </a:rPr>
              <a:t>Tél. : 01 40 75 78 00 – Fax : 01 40 75 79 83</a:t>
            </a:r>
          </a:p>
          <a:p>
            <a:endParaRPr lang="en-US" sz="1400" dirty="0">
              <a:latin typeface="Aller" panose="02000503030000020004" pitchFamily="2" charset="0"/>
            </a:endParaRPr>
          </a:p>
          <a:p>
            <a:r>
              <a:rPr lang="en-US" sz="1400" b="1" dirty="0">
                <a:solidFill>
                  <a:srgbClr val="D7172F"/>
                </a:solidFill>
                <a:latin typeface="Aller" panose="02000503030000020004" pitchFamily="2" charset="0"/>
              </a:rPr>
              <a:t>www.union-habitat.org</a:t>
            </a:r>
            <a:endParaRPr lang="fr-FR" sz="1400" b="1" dirty="0">
              <a:solidFill>
                <a:srgbClr val="D7172F"/>
              </a:solidFill>
              <a:latin typeface="Aller" panose="02000503030000020004" pitchFamily="2" charset="0"/>
            </a:endParaRP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611560" y="324798"/>
            <a:ext cx="492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00B0B9"/>
                </a:solidFill>
                <a:latin typeface="Aller" panose="02000503030000020004" pitchFamily="2" charset="0"/>
              </a:rPr>
              <a:t>+</a:t>
            </a:r>
          </a:p>
        </p:txBody>
      </p:sp>
      <p:sp>
        <p:nvSpPr>
          <p:cNvPr id="14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-4616" y="1943835"/>
            <a:ext cx="8404769" cy="629444"/>
          </a:xfrm>
          <a:prstGeom prst="rect">
            <a:avLst/>
          </a:prstGeom>
          <a:ln>
            <a:noFill/>
          </a:ln>
        </p:spPr>
        <p:txBody>
          <a:bodyPr lIns="1296000"/>
          <a:lstStyle>
            <a:lvl1pPr marL="114300" indent="0">
              <a:buNone/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-6172" y="3419193"/>
            <a:ext cx="8404769" cy="629444"/>
          </a:xfrm>
          <a:prstGeom prst="rect">
            <a:avLst/>
          </a:prstGeom>
          <a:ln>
            <a:noFill/>
          </a:ln>
        </p:spPr>
        <p:txBody>
          <a:bodyPr lIns="1296000"/>
          <a:lstStyle>
            <a:lvl1pPr marL="114300" indent="0">
              <a:buNone/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  <p:pic>
        <p:nvPicPr>
          <p:cNvPr id="22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3000">
                <a:solidFill>
                  <a:srgbClr val="00717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8E8E8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553183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642556"/>
            <a:ext cx="20056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© Tous droits réservés – The MOOC Agency</a:t>
            </a:r>
            <a:endParaRPr lang="fr-FR" sz="800" dirty="0">
              <a:solidFill>
                <a:prstClr val="black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12" y="147039"/>
            <a:ext cx="1574804" cy="691791"/>
          </a:xfrm>
          <a:prstGeom prst="rect">
            <a:avLst/>
          </a:prstGeom>
        </p:spPr>
      </p:pic>
      <p:sp>
        <p:nvSpPr>
          <p:cNvPr id="17" name="Espace réservé du texte 2"/>
          <p:cNvSpPr>
            <a:spLocks noGrp="1"/>
          </p:cNvSpPr>
          <p:nvPr userDrawn="1">
            <p:ph type="body" idx="10" hasCustomPrompt="1"/>
          </p:nvPr>
        </p:nvSpPr>
        <p:spPr>
          <a:xfrm>
            <a:off x="630238" y="1864043"/>
            <a:ext cx="7883495" cy="371019"/>
          </a:xfrm>
        </p:spPr>
        <p:txBody>
          <a:bodyPr anchor="b">
            <a:normAutofit/>
          </a:bodyPr>
          <a:lstStyle>
            <a:lvl1pPr marL="0" indent="0">
              <a:buNone/>
              <a:defRPr sz="1500" b="0">
                <a:solidFill>
                  <a:srgbClr val="00BFBF"/>
                </a:solidFill>
                <a:latin typeface="DIN Medium" panose="02020500000000000000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2</a:t>
            </a:r>
          </a:p>
        </p:txBody>
      </p:sp>
      <p:sp>
        <p:nvSpPr>
          <p:cNvPr id="18" name="Espace réservé du contenu 3"/>
          <p:cNvSpPr>
            <a:spLocks noGrp="1"/>
          </p:cNvSpPr>
          <p:nvPr userDrawn="1">
            <p:ph sz="half" idx="11"/>
          </p:nvPr>
        </p:nvSpPr>
        <p:spPr>
          <a:xfrm>
            <a:off x="630238" y="2337748"/>
            <a:ext cx="7883495" cy="4034795"/>
          </a:xfrm>
        </p:spPr>
        <p:txBody>
          <a:bodyPr>
            <a:normAutofit/>
          </a:bodyPr>
          <a:lstStyle>
            <a:lvl1pPr marL="0" indent="0" algn="just">
              <a:buNone/>
              <a:defRPr sz="1200"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0"/>
            <a:endParaRPr lang="fr-FR" dirty="0"/>
          </a:p>
        </p:txBody>
      </p:sp>
      <p:sp>
        <p:nvSpPr>
          <p:cNvPr id="26" name="Titre 1"/>
          <p:cNvSpPr>
            <a:spLocks noGrp="1"/>
          </p:cNvSpPr>
          <p:nvPr userDrawn="1">
            <p:ph type="title" hasCustomPrompt="1"/>
          </p:nvPr>
        </p:nvSpPr>
        <p:spPr>
          <a:xfrm>
            <a:off x="630238" y="529606"/>
            <a:ext cx="7886700" cy="851858"/>
          </a:xfrm>
        </p:spPr>
        <p:txBody>
          <a:bodyPr/>
          <a:lstStyle>
            <a:lvl1pPr>
              <a:defRPr>
                <a:solidFill>
                  <a:srgbClr val="007171"/>
                </a:solidFill>
              </a:defRPr>
            </a:lvl1pPr>
          </a:lstStyle>
          <a:p>
            <a:r>
              <a:rPr lang="fr-FR" dirty="0"/>
              <a:t>Titre 1</a:t>
            </a:r>
          </a:p>
        </p:txBody>
      </p:sp>
      <p:sp>
        <p:nvSpPr>
          <p:cNvPr id="27" name="Espace réservé du texte 2"/>
          <p:cNvSpPr>
            <a:spLocks noGrp="1"/>
          </p:cNvSpPr>
          <p:nvPr userDrawn="1">
            <p:ph type="body" idx="12" hasCustomPrompt="1"/>
          </p:nvPr>
        </p:nvSpPr>
        <p:spPr>
          <a:xfrm>
            <a:off x="630237" y="1457977"/>
            <a:ext cx="7883495" cy="329344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b="0">
                <a:solidFill>
                  <a:srgbClr val="8E8E8E"/>
                </a:solidFill>
                <a:latin typeface="DIN Light" panose="02020500000000000000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0786611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sans s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642556"/>
            <a:ext cx="20056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© Tous droits réservés – The MOOC Agency</a:t>
            </a:r>
            <a:endParaRPr lang="fr-FR" sz="800" dirty="0">
              <a:solidFill>
                <a:prstClr val="black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12" y="147039"/>
            <a:ext cx="1574804" cy="691791"/>
          </a:xfrm>
          <a:prstGeom prst="rect">
            <a:avLst/>
          </a:prstGeom>
        </p:spPr>
      </p:pic>
      <p:sp>
        <p:nvSpPr>
          <p:cNvPr id="17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630238" y="1448409"/>
            <a:ext cx="7883495" cy="371019"/>
          </a:xfrm>
        </p:spPr>
        <p:txBody>
          <a:bodyPr anchor="b">
            <a:normAutofit/>
          </a:bodyPr>
          <a:lstStyle>
            <a:lvl1pPr marL="0" indent="0">
              <a:buNone/>
              <a:defRPr sz="1500" b="0">
                <a:solidFill>
                  <a:srgbClr val="00BFBF"/>
                </a:solidFill>
                <a:latin typeface="DIN Medium" panose="02020500000000000000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2</a:t>
            </a:r>
          </a:p>
        </p:txBody>
      </p:sp>
      <p:sp>
        <p:nvSpPr>
          <p:cNvPr id="18" name="Espace réservé du contenu 3"/>
          <p:cNvSpPr>
            <a:spLocks noGrp="1"/>
          </p:cNvSpPr>
          <p:nvPr>
            <p:ph sz="half" idx="11"/>
          </p:nvPr>
        </p:nvSpPr>
        <p:spPr>
          <a:xfrm>
            <a:off x="630238" y="1922114"/>
            <a:ext cx="7883495" cy="4406430"/>
          </a:xfrm>
        </p:spPr>
        <p:txBody>
          <a:bodyPr>
            <a:normAutofit/>
          </a:bodyPr>
          <a:lstStyle>
            <a:lvl1pPr marL="0" indent="0" algn="just">
              <a:buNone/>
              <a:defRPr sz="1200"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0"/>
            <a:endParaRPr lang="fr-FR" dirty="0"/>
          </a:p>
        </p:txBody>
      </p:sp>
      <p:sp>
        <p:nvSpPr>
          <p:cNvPr id="26" name="Titre 1"/>
          <p:cNvSpPr>
            <a:spLocks noGrp="1"/>
          </p:cNvSpPr>
          <p:nvPr>
            <p:ph type="title" hasCustomPrompt="1"/>
          </p:nvPr>
        </p:nvSpPr>
        <p:spPr>
          <a:xfrm>
            <a:off x="630238" y="529606"/>
            <a:ext cx="7886700" cy="851858"/>
          </a:xfrm>
        </p:spPr>
        <p:txBody>
          <a:bodyPr/>
          <a:lstStyle>
            <a:lvl1pPr>
              <a:defRPr>
                <a:solidFill>
                  <a:srgbClr val="007171"/>
                </a:solidFill>
              </a:defRPr>
            </a:lvl1pPr>
          </a:lstStyle>
          <a:p>
            <a:r>
              <a:rPr lang="fr-FR" dirty="0"/>
              <a:t>Titre 1</a:t>
            </a:r>
          </a:p>
        </p:txBody>
      </p:sp>
    </p:spTree>
    <p:extLst>
      <p:ext uri="{BB962C8B-B14F-4D97-AF65-F5344CB8AC3E}">
        <p14:creationId xmlns:p14="http://schemas.microsoft.com/office/powerpoint/2010/main" val="8592278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rgbClr val="0071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2834641"/>
            <a:ext cx="7886700" cy="490451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5747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855730"/>
            <a:ext cx="3867150" cy="4495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Image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12" y="147039"/>
            <a:ext cx="1574804" cy="691791"/>
          </a:xfrm>
          <a:prstGeom prst="rect">
            <a:avLst/>
          </a:prstGeom>
        </p:spPr>
      </p:pic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630238" y="529606"/>
            <a:ext cx="7886700" cy="851858"/>
          </a:xfrm>
        </p:spPr>
        <p:txBody>
          <a:bodyPr/>
          <a:lstStyle>
            <a:lvl1pPr>
              <a:defRPr>
                <a:solidFill>
                  <a:srgbClr val="007171"/>
                </a:solidFill>
              </a:defRPr>
            </a:lvl1pPr>
          </a:lstStyle>
          <a:p>
            <a:r>
              <a:rPr lang="fr-FR" dirty="0"/>
              <a:t>Titre 1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30238" y="1855730"/>
            <a:ext cx="3868737" cy="371019"/>
          </a:xfrm>
        </p:spPr>
        <p:txBody>
          <a:bodyPr anchor="b">
            <a:normAutofit/>
          </a:bodyPr>
          <a:lstStyle>
            <a:lvl1pPr marL="0" indent="0">
              <a:buNone/>
              <a:defRPr sz="1500" b="0">
                <a:solidFill>
                  <a:srgbClr val="00BFBF"/>
                </a:solidFill>
                <a:latin typeface="DIN Medium" panose="02020500000000000000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2</a:t>
            </a:r>
          </a:p>
        </p:txBody>
      </p:sp>
      <p:sp>
        <p:nvSpPr>
          <p:cNvPr id="17" name="Espace réservé du contenu 3"/>
          <p:cNvSpPr>
            <a:spLocks noGrp="1"/>
          </p:cNvSpPr>
          <p:nvPr>
            <p:ph sz="half" idx="10" hasCustomPrompt="1"/>
          </p:nvPr>
        </p:nvSpPr>
        <p:spPr>
          <a:xfrm>
            <a:off x="630238" y="2329435"/>
            <a:ext cx="3868737" cy="4034795"/>
          </a:xfrm>
        </p:spPr>
        <p:txBody>
          <a:bodyPr>
            <a:normAutofit/>
          </a:bodyPr>
          <a:lstStyle>
            <a:lvl1pPr marL="0" indent="0" algn="just">
              <a:buNone/>
              <a:defRPr sz="1200"/>
            </a:lvl1pPr>
          </a:lstStyle>
          <a:p>
            <a:pPr lvl="0"/>
            <a:r>
              <a:rPr lang="fr-FR" sz="1200" dirty="0"/>
              <a:t>Texte</a:t>
            </a:r>
            <a:endParaRPr lang="fr-FR" dirty="0"/>
          </a:p>
        </p:txBody>
      </p:sp>
      <p:sp>
        <p:nvSpPr>
          <p:cNvPr id="19" name="Espace réservé du texte 2"/>
          <p:cNvSpPr>
            <a:spLocks noGrp="1"/>
          </p:cNvSpPr>
          <p:nvPr>
            <p:ph type="body" idx="12" hasCustomPrompt="1"/>
          </p:nvPr>
        </p:nvSpPr>
        <p:spPr>
          <a:xfrm>
            <a:off x="630237" y="1457977"/>
            <a:ext cx="7883495" cy="329344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b="0">
                <a:solidFill>
                  <a:srgbClr val="8E8E8E"/>
                </a:solidFill>
                <a:latin typeface="DIN Light" panose="02020500000000000000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0" y="6642556"/>
            <a:ext cx="20056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© Tous droits réservés – The MOOC Agency</a:t>
            </a:r>
            <a:endParaRPr lang="fr-FR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4710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sans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648200" y="1431780"/>
            <a:ext cx="3867150" cy="48967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Image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12" y="147039"/>
            <a:ext cx="1574804" cy="691791"/>
          </a:xfrm>
          <a:prstGeom prst="rect">
            <a:avLst/>
          </a:prstGeom>
        </p:spPr>
      </p:pic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630238" y="529606"/>
            <a:ext cx="7886700" cy="851858"/>
          </a:xfrm>
        </p:spPr>
        <p:txBody>
          <a:bodyPr/>
          <a:lstStyle>
            <a:lvl1pPr>
              <a:defRPr>
                <a:solidFill>
                  <a:srgbClr val="007171"/>
                </a:solidFill>
              </a:defRPr>
            </a:lvl1pPr>
          </a:lstStyle>
          <a:p>
            <a:r>
              <a:rPr lang="fr-FR" dirty="0"/>
              <a:t>Titre 1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30238" y="1431780"/>
            <a:ext cx="3868737" cy="371019"/>
          </a:xfrm>
        </p:spPr>
        <p:txBody>
          <a:bodyPr anchor="b">
            <a:normAutofit/>
          </a:bodyPr>
          <a:lstStyle>
            <a:lvl1pPr marL="0" indent="0">
              <a:buNone/>
              <a:defRPr sz="1500" b="0">
                <a:solidFill>
                  <a:srgbClr val="00BFBF"/>
                </a:solidFill>
                <a:latin typeface="DIN Medium" panose="02020500000000000000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2</a:t>
            </a:r>
          </a:p>
        </p:txBody>
      </p:sp>
      <p:sp>
        <p:nvSpPr>
          <p:cNvPr id="17" name="Espace réservé du contenu 3"/>
          <p:cNvSpPr>
            <a:spLocks noGrp="1"/>
          </p:cNvSpPr>
          <p:nvPr>
            <p:ph sz="half" idx="10" hasCustomPrompt="1"/>
          </p:nvPr>
        </p:nvSpPr>
        <p:spPr>
          <a:xfrm>
            <a:off x="630238" y="1905485"/>
            <a:ext cx="3868737" cy="4423059"/>
          </a:xfrm>
        </p:spPr>
        <p:txBody>
          <a:bodyPr>
            <a:normAutofit/>
          </a:bodyPr>
          <a:lstStyle>
            <a:lvl1pPr marL="0" indent="0" algn="just">
              <a:buNone/>
              <a:defRPr sz="1200"/>
            </a:lvl1pPr>
          </a:lstStyle>
          <a:p>
            <a:pPr lvl="0"/>
            <a:r>
              <a:rPr lang="fr-FR" sz="1200" dirty="0"/>
              <a:t>Texte</a:t>
            </a:r>
            <a:endParaRPr lang="fr-FR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6642556"/>
            <a:ext cx="20056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© Tous droits réservés – The MOOC Agency</a:t>
            </a:r>
            <a:endParaRPr lang="fr-FR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843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30238" y="1855730"/>
            <a:ext cx="3868737" cy="371019"/>
          </a:xfrm>
        </p:spPr>
        <p:txBody>
          <a:bodyPr anchor="b">
            <a:normAutofit/>
          </a:bodyPr>
          <a:lstStyle>
            <a:lvl1pPr marL="0" indent="0">
              <a:buNone/>
              <a:defRPr sz="1500" b="0">
                <a:solidFill>
                  <a:srgbClr val="00BFBF"/>
                </a:solidFill>
                <a:latin typeface="DIN Medium" panose="02020500000000000000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2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329435"/>
            <a:ext cx="3868737" cy="4034795"/>
          </a:xfrm>
        </p:spPr>
        <p:txBody>
          <a:bodyPr>
            <a:normAutofit/>
          </a:bodyPr>
          <a:lstStyle>
            <a:lvl1pPr marL="0" indent="0" algn="just">
              <a:buNone/>
              <a:defRPr sz="1200"/>
            </a:lvl1pPr>
          </a:lstStyle>
          <a:p>
            <a:pPr lvl="0"/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12" y="147039"/>
            <a:ext cx="1574804" cy="691791"/>
          </a:xfrm>
          <a:prstGeom prst="rect">
            <a:avLst/>
          </a:prstGeom>
        </p:spPr>
      </p:pic>
      <p:sp>
        <p:nvSpPr>
          <p:cNvPr id="16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4644996" y="1855730"/>
            <a:ext cx="3868737" cy="371019"/>
          </a:xfrm>
        </p:spPr>
        <p:txBody>
          <a:bodyPr anchor="b">
            <a:normAutofit/>
          </a:bodyPr>
          <a:lstStyle>
            <a:lvl1pPr marL="0" indent="0">
              <a:buNone/>
              <a:defRPr sz="1500" b="0">
                <a:solidFill>
                  <a:srgbClr val="00BFBF"/>
                </a:solidFill>
                <a:latin typeface="DIN Medium" panose="02020500000000000000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2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 hasCustomPrompt="1"/>
          </p:nvPr>
        </p:nvSpPr>
        <p:spPr>
          <a:xfrm>
            <a:off x="630238" y="529606"/>
            <a:ext cx="7886700" cy="851858"/>
          </a:xfrm>
        </p:spPr>
        <p:txBody>
          <a:bodyPr/>
          <a:lstStyle>
            <a:lvl1pPr>
              <a:defRPr>
                <a:solidFill>
                  <a:srgbClr val="007171"/>
                </a:solidFill>
              </a:defRPr>
            </a:lvl1pPr>
          </a:lstStyle>
          <a:p>
            <a:r>
              <a:rPr lang="fr-FR" dirty="0"/>
              <a:t>Titre 1</a:t>
            </a:r>
          </a:p>
        </p:txBody>
      </p:sp>
      <p:sp>
        <p:nvSpPr>
          <p:cNvPr id="21" name="Espace réservé du texte 2"/>
          <p:cNvSpPr>
            <a:spLocks noGrp="1"/>
          </p:cNvSpPr>
          <p:nvPr>
            <p:ph type="body" idx="12" hasCustomPrompt="1"/>
          </p:nvPr>
        </p:nvSpPr>
        <p:spPr>
          <a:xfrm>
            <a:off x="630237" y="1457977"/>
            <a:ext cx="7883495" cy="329344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b="0">
                <a:solidFill>
                  <a:srgbClr val="8E8E8E"/>
                </a:solidFill>
                <a:latin typeface="DIN Light" panose="02020500000000000000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22" name="Espace réservé du contenu 3"/>
          <p:cNvSpPr>
            <a:spLocks noGrp="1"/>
          </p:cNvSpPr>
          <p:nvPr>
            <p:ph sz="half" idx="13"/>
          </p:nvPr>
        </p:nvSpPr>
        <p:spPr>
          <a:xfrm>
            <a:off x="4644996" y="2334077"/>
            <a:ext cx="3868737" cy="4034795"/>
          </a:xfrm>
        </p:spPr>
        <p:txBody>
          <a:bodyPr>
            <a:normAutofit/>
          </a:bodyPr>
          <a:lstStyle>
            <a:lvl1pPr marL="0" indent="0" algn="just">
              <a:buNone/>
              <a:defRPr sz="1200"/>
            </a:lvl1pPr>
          </a:lstStyle>
          <a:p>
            <a:pPr lvl="0"/>
            <a:endParaRPr lang="fr-FR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0" y="6642556"/>
            <a:ext cx="20056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© Tous droits réservés – The MOOC Agency</a:t>
            </a:r>
            <a:endParaRPr lang="fr-FR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4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ABD26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96000" indent="-288000">
              <a:buSzPct val="150000"/>
              <a:buFontTx/>
              <a:buBlip>
                <a:blip r:embed="rId4"/>
              </a:buBlip>
              <a:defRPr sz="1800" b="1">
                <a:solidFill>
                  <a:srgbClr val="C00000"/>
                </a:solidFill>
                <a:latin typeface="Aller" panose="02000503030000020004" pitchFamily="2" charset="0"/>
              </a:defRPr>
            </a:lvl1pPr>
            <a:lvl2pPr algn="l">
              <a:buClr>
                <a:schemeClr val="tx1"/>
              </a:buClr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lonnes sans s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30238" y="1440092"/>
            <a:ext cx="3868737" cy="371019"/>
          </a:xfrm>
        </p:spPr>
        <p:txBody>
          <a:bodyPr anchor="b">
            <a:normAutofit/>
          </a:bodyPr>
          <a:lstStyle>
            <a:lvl1pPr marL="0" indent="0">
              <a:buNone/>
              <a:defRPr sz="1500" b="0">
                <a:solidFill>
                  <a:srgbClr val="00BFBF"/>
                </a:solidFill>
                <a:latin typeface="DIN Medium" panose="02020500000000000000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2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1913798"/>
            <a:ext cx="3868737" cy="4553504"/>
          </a:xfrm>
        </p:spPr>
        <p:txBody>
          <a:bodyPr>
            <a:normAutofit/>
          </a:bodyPr>
          <a:lstStyle>
            <a:lvl1pPr marL="0" indent="0" algn="just">
              <a:buNone/>
              <a:defRPr sz="1200"/>
            </a:lvl1pPr>
          </a:lstStyle>
          <a:p>
            <a:pPr lvl="0"/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12" y="147039"/>
            <a:ext cx="1574804" cy="691791"/>
          </a:xfrm>
          <a:prstGeom prst="rect">
            <a:avLst/>
          </a:prstGeom>
        </p:spPr>
      </p:pic>
      <p:sp>
        <p:nvSpPr>
          <p:cNvPr id="16" name="Espace réservé du texte 2"/>
          <p:cNvSpPr>
            <a:spLocks noGrp="1"/>
          </p:cNvSpPr>
          <p:nvPr>
            <p:ph type="body" idx="10" hasCustomPrompt="1"/>
          </p:nvPr>
        </p:nvSpPr>
        <p:spPr>
          <a:xfrm>
            <a:off x="4644996" y="1440092"/>
            <a:ext cx="3868737" cy="371019"/>
          </a:xfrm>
        </p:spPr>
        <p:txBody>
          <a:bodyPr anchor="b">
            <a:normAutofit/>
          </a:bodyPr>
          <a:lstStyle>
            <a:lvl1pPr marL="0" indent="0">
              <a:buNone/>
              <a:defRPr sz="1500" b="0">
                <a:solidFill>
                  <a:srgbClr val="00BFBF"/>
                </a:solidFill>
                <a:latin typeface="DIN Medium" panose="02020500000000000000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2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 hasCustomPrompt="1"/>
          </p:nvPr>
        </p:nvSpPr>
        <p:spPr>
          <a:xfrm>
            <a:off x="630238" y="529606"/>
            <a:ext cx="7886700" cy="851858"/>
          </a:xfrm>
        </p:spPr>
        <p:txBody>
          <a:bodyPr/>
          <a:lstStyle>
            <a:lvl1pPr>
              <a:defRPr>
                <a:solidFill>
                  <a:srgbClr val="007171"/>
                </a:solidFill>
              </a:defRPr>
            </a:lvl1pPr>
          </a:lstStyle>
          <a:p>
            <a:r>
              <a:rPr lang="fr-FR" dirty="0"/>
              <a:t>Titre 1</a:t>
            </a:r>
          </a:p>
        </p:txBody>
      </p:sp>
      <p:sp>
        <p:nvSpPr>
          <p:cNvPr id="22" name="Espace réservé du contenu 3"/>
          <p:cNvSpPr>
            <a:spLocks noGrp="1"/>
          </p:cNvSpPr>
          <p:nvPr>
            <p:ph sz="half" idx="13"/>
          </p:nvPr>
        </p:nvSpPr>
        <p:spPr>
          <a:xfrm>
            <a:off x="4644996" y="1918439"/>
            <a:ext cx="3868737" cy="4548863"/>
          </a:xfrm>
        </p:spPr>
        <p:txBody>
          <a:bodyPr>
            <a:normAutofit/>
          </a:bodyPr>
          <a:lstStyle>
            <a:lvl1pPr marL="0" indent="0" algn="just">
              <a:buNone/>
              <a:defRPr sz="1200"/>
            </a:lvl1pPr>
          </a:lstStyle>
          <a:p>
            <a:pPr lvl="0"/>
            <a:endParaRPr lang="fr-FR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0" y="6642556"/>
            <a:ext cx="20056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© Tous droits réservés – The MOOC Agency</a:t>
            </a:r>
            <a:endParaRPr lang="fr-FR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429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12" y="147039"/>
            <a:ext cx="1574804" cy="691791"/>
          </a:xfrm>
          <a:prstGeom prst="rect">
            <a:avLst/>
          </a:prstGeom>
        </p:spPr>
      </p:pic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630238" y="529606"/>
            <a:ext cx="7886700" cy="851858"/>
          </a:xfrm>
        </p:spPr>
        <p:txBody>
          <a:bodyPr/>
          <a:lstStyle>
            <a:lvl1pPr>
              <a:defRPr>
                <a:solidFill>
                  <a:srgbClr val="007171"/>
                </a:solidFill>
              </a:defRPr>
            </a:lvl1pPr>
          </a:lstStyle>
          <a:p>
            <a:r>
              <a:rPr lang="fr-FR" dirty="0"/>
              <a:t>Titre 1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idx="12" hasCustomPrompt="1"/>
          </p:nvPr>
        </p:nvSpPr>
        <p:spPr>
          <a:xfrm>
            <a:off x="630237" y="1457977"/>
            <a:ext cx="7883495" cy="329344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b="0">
                <a:solidFill>
                  <a:srgbClr val="8E8E8E"/>
                </a:solidFill>
                <a:latin typeface="DIN Light" panose="02020500000000000000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6642556"/>
            <a:ext cx="20056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© Tous droits réservés – The MOOC Agency</a:t>
            </a:r>
            <a:endParaRPr lang="fr-FR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5805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reten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630238" y="529606"/>
            <a:ext cx="7886700" cy="851858"/>
          </a:xfrm>
        </p:spPr>
        <p:txBody>
          <a:bodyPr/>
          <a:lstStyle>
            <a:lvl1pPr>
              <a:defRPr>
                <a:solidFill>
                  <a:srgbClr val="007171"/>
                </a:solidFill>
              </a:defRPr>
            </a:lvl1pPr>
          </a:lstStyle>
          <a:p>
            <a:r>
              <a:rPr lang="fr-FR" dirty="0"/>
              <a:t>Titre 1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12" y="147039"/>
            <a:ext cx="1574804" cy="691791"/>
          </a:xfrm>
          <a:prstGeom prst="rect">
            <a:avLst/>
          </a:prstGeom>
        </p:spPr>
      </p:pic>
      <p:sp>
        <p:nvSpPr>
          <p:cNvPr id="10" name="Espace réservé du contenu 3"/>
          <p:cNvSpPr>
            <a:spLocks noGrp="1"/>
          </p:cNvSpPr>
          <p:nvPr>
            <p:ph sz="half" idx="11"/>
          </p:nvPr>
        </p:nvSpPr>
        <p:spPr>
          <a:xfrm>
            <a:off x="631840" y="1837606"/>
            <a:ext cx="7883495" cy="4034795"/>
          </a:xfrm>
        </p:spPr>
        <p:txBody>
          <a:bodyPr>
            <a:normAutofit/>
          </a:bodyPr>
          <a:lstStyle>
            <a:lvl1pPr marL="285750" indent="-285750" algn="just">
              <a:buFont typeface="Wingdings" panose="05000000000000000000" pitchFamily="2" charset="2"/>
              <a:buChar char="Ø"/>
              <a:defRPr sz="1600"/>
            </a:lvl1pPr>
            <a:lvl2pPr algn="just">
              <a:defRPr sz="1600"/>
            </a:lvl2pPr>
            <a:lvl3pPr algn="just">
              <a:defRPr sz="1600"/>
            </a:lvl3pPr>
            <a:lvl4pPr algn="just">
              <a:defRPr sz="1600"/>
            </a:lvl4pPr>
            <a:lvl5pPr algn="just">
              <a:defRPr sz="1600"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0"/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642556"/>
            <a:ext cx="20056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© Tous droits réservés – The MOOC Agency</a:t>
            </a:r>
            <a:endParaRPr lang="fr-FR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0507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12" y="147039"/>
            <a:ext cx="1574804" cy="691791"/>
          </a:xfrm>
          <a:prstGeom prst="rect">
            <a:avLst/>
          </a:prstGeom>
        </p:spPr>
      </p:pic>
      <p:sp>
        <p:nvSpPr>
          <p:cNvPr id="18" name="Espace réservé du contenu 3"/>
          <p:cNvSpPr>
            <a:spLocks noGrp="1"/>
          </p:cNvSpPr>
          <p:nvPr>
            <p:ph sz="half" idx="11" hasCustomPrompt="1"/>
          </p:nvPr>
        </p:nvSpPr>
        <p:spPr>
          <a:xfrm>
            <a:off x="630238" y="1928553"/>
            <a:ext cx="7883495" cy="315883"/>
          </a:xfrm>
        </p:spPr>
        <p:txBody>
          <a:bodyPr>
            <a:normAutofit/>
          </a:bodyPr>
          <a:lstStyle>
            <a:lvl1pPr marL="0" indent="0" algn="just">
              <a:buNone/>
              <a:defRPr sz="1200" baseline="0">
                <a:solidFill>
                  <a:srgbClr val="FF7400"/>
                </a:solidFill>
              </a:defRPr>
            </a:lvl1pPr>
            <a:lvl2pPr marL="457200" indent="0" algn="just">
              <a:buNone/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sz="1400" dirty="0"/>
              <a:t>Niveau 1</a:t>
            </a:r>
          </a:p>
        </p:txBody>
      </p:sp>
      <p:sp>
        <p:nvSpPr>
          <p:cNvPr id="26" name="Titre 1"/>
          <p:cNvSpPr>
            <a:spLocks noGrp="1"/>
          </p:cNvSpPr>
          <p:nvPr>
            <p:ph type="title" hasCustomPrompt="1"/>
          </p:nvPr>
        </p:nvSpPr>
        <p:spPr>
          <a:xfrm>
            <a:off x="630238" y="529606"/>
            <a:ext cx="7886700" cy="851858"/>
          </a:xfrm>
        </p:spPr>
        <p:txBody>
          <a:bodyPr/>
          <a:lstStyle>
            <a:lvl1pPr>
              <a:defRPr>
                <a:solidFill>
                  <a:srgbClr val="007171"/>
                </a:solidFill>
              </a:defRPr>
            </a:lvl1pPr>
          </a:lstStyle>
          <a:p>
            <a:r>
              <a:rPr lang="fr-FR" dirty="0"/>
              <a:t>Titre 1</a:t>
            </a:r>
          </a:p>
        </p:txBody>
      </p:sp>
      <p:sp>
        <p:nvSpPr>
          <p:cNvPr id="27" name="Espace réservé du texte 2"/>
          <p:cNvSpPr>
            <a:spLocks noGrp="1"/>
          </p:cNvSpPr>
          <p:nvPr>
            <p:ph type="body" idx="12" hasCustomPrompt="1"/>
          </p:nvPr>
        </p:nvSpPr>
        <p:spPr>
          <a:xfrm>
            <a:off x="630237" y="1457977"/>
            <a:ext cx="7883495" cy="329344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 b="0">
                <a:solidFill>
                  <a:srgbClr val="8E8E8E"/>
                </a:solidFill>
                <a:latin typeface="DIN Light" panose="02020500000000000000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14" name="Espace réservé du contenu 3"/>
          <p:cNvSpPr>
            <a:spLocks noGrp="1"/>
          </p:cNvSpPr>
          <p:nvPr>
            <p:ph sz="half" idx="13"/>
          </p:nvPr>
        </p:nvSpPr>
        <p:spPr>
          <a:xfrm>
            <a:off x="630238" y="2337748"/>
            <a:ext cx="7883495" cy="4034795"/>
          </a:xfrm>
        </p:spPr>
        <p:txBody>
          <a:bodyPr>
            <a:normAutofit/>
          </a:bodyPr>
          <a:lstStyle>
            <a:lvl1pPr marL="0" indent="0" algn="just">
              <a:buNone/>
              <a:defRPr sz="1200"/>
            </a:lvl1pPr>
            <a:lvl2pPr marL="457200" indent="0" algn="just">
              <a:buNone/>
              <a:defRPr sz="1400">
                <a:solidFill>
                  <a:srgbClr val="FF7400"/>
                </a:solidFill>
              </a:defRPr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642556"/>
            <a:ext cx="20056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© Tous droits réservés – The MOOC Agency</a:t>
            </a:r>
            <a:endParaRPr lang="fr-FR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5992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42556"/>
            <a:ext cx="20056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© Tous droits réservés – The MOOC Agency</a:t>
            </a:r>
            <a:endParaRPr lang="fr-FR" sz="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87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37"/>
          <a:stretch/>
        </p:blipFill>
        <p:spPr>
          <a:xfrm>
            <a:off x="3953336" y="-2"/>
            <a:ext cx="5203661" cy="5834267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980" y="2029139"/>
            <a:ext cx="9144000" cy="3784975"/>
          </a:xfrm>
          <a:prstGeom prst="rect">
            <a:avLst/>
          </a:prstGeom>
          <a:solidFill>
            <a:srgbClr val="16C0E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tIns="288000" rtlCol="0" anchor="t"/>
          <a:lstStyle/>
          <a:p>
            <a:endParaRPr lang="fr-FR" dirty="0">
              <a:latin typeface="Aller" panose="02000503030000020004" pitchFamily="2" charset="0"/>
            </a:endParaRPr>
          </a:p>
        </p:txBody>
      </p:sp>
      <p:pic>
        <p:nvPicPr>
          <p:cNvPr id="10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712" y="2091228"/>
            <a:ext cx="1066950" cy="12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1081088" y="2346325"/>
            <a:ext cx="7540625" cy="3197225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5400">
                <a:solidFill>
                  <a:schemeClr val="bg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8" name="ZoneTexte 17"/>
          <p:cNvSpPr txBox="1"/>
          <p:nvPr userDrawn="1"/>
        </p:nvSpPr>
        <p:spPr>
          <a:xfrm>
            <a:off x="182483" y="2346204"/>
            <a:ext cx="514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FFF Tusj" panose="02040802050405020203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4636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16C0E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60000" indent="-396000">
              <a:spcBef>
                <a:spcPts val="600"/>
              </a:spcBef>
              <a:buSzPct val="150000"/>
              <a:buFontTx/>
              <a:buBlip>
                <a:blip r:embed="rId4"/>
              </a:buBlip>
              <a:defRPr sz="2400" b="0">
                <a:solidFill>
                  <a:schemeClr val="tx1"/>
                </a:solidFill>
                <a:latin typeface="Aller" panose="02000503030000020004" pitchFamily="2" charset="0"/>
              </a:defRPr>
            </a:lvl1pPr>
            <a:lvl2pPr marL="411480" indent="0" algn="l"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0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885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16C0E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96000" indent="-288000">
              <a:buSzPct val="150000"/>
              <a:buFontTx/>
              <a:buBlip>
                <a:blip r:embed="rId4"/>
              </a:buBlip>
              <a:defRPr sz="1800" b="1">
                <a:solidFill>
                  <a:srgbClr val="C00000"/>
                </a:solidFill>
                <a:latin typeface="Aller" panose="02000503030000020004" pitchFamily="2" charset="0"/>
              </a:defRPr>
            </a:lvl1pPr>
            <a:lvl2pPr algn="l">
              <a:buClr>
                <a:schemeClr val="tx1"/>
              </a:buClr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9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436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82"/>
          <a:stretch/>
        </p:blipFill>
        <p:spPr>
          <a:xfrm>
            <a:off x="4015128" y="-16412"/>
            <a:ext cx="5143500" cy="5830526"/>
          </a:xfrm>
          <a:prstGeom prst="rect">
            <a:avLst/>
          </a:prstGeom>
        </p:spPr>
      </p:pic>
      <p:pic>
        <p:nvPicPr>
          <p:cNvPr id="11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1081088" y="2346325"/>
            <a:ext cx="7540625" cy="3197225"/>
          </a:xfrm>
          <a:prstGeom prst="rect">
            <a:avLst/>
          </a:prstGeom>
        </p:spPr>
        <p:txBody>
          <a:bodyPr/>
          <a:lstStyle>
            <a:lvl1pPr marL="114300" indent="0">
              <a:buNone/>
              <a:defRPr sz="5400">
                <a:solidFill>
                  <a:schemeClr val="bg1"/>
                </a:solidFill>
                <a:latin typeface="Aller" panose="02000503030000020004" pitchFamily="2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980" y="2029139"/>
            <a:ext cx="9144000" cy="3784975"/>
          </a:xfrm>
          <a:prstGeom prst="rect">
            <a:avLst/>
          </a:prstGeom>
          <a:solidFill>
            <a:srgbClr val="082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0" tIns="288000" rtlCol="0" anchor="t"/>
          <a:lstStyle/>
          <a:p>
            <a:endParaRPr lang="fr-FR" dirty="0">
              <a:latin typeface="Aller" panose="02000503030000020004" pitchFamily="2" charset="0"/>
            </a:endParaRPr>
          </a:p>
        </p:txBody>
      </p:sp>
      <p:pic>
        <p:nvPicPr>
          <p:cNvPr id="10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294" y="2210819"/>
            <a:ext cx="1066950" cy="127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 userDrawn="1"/>
        </p:nvSpPr>
        <p:spPr>
          <a:xfrm>
            <a:off x="206515" y="2378462"/>
            <a:ext cx="514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FFF Tusj" panose="02040802050405020203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9844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381950" y="1214051"/>
            <a:ext cx="1080120" cy="313812"/>
          </a:xfrm>
          <a:prstGeom prst="rect">
            <a:avLst/>
          </a:prstGeom>
          <a:solidFill>
            <a:srgbClr val="99B5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81950" y="0"/>
            <a:ext cx="1080120" cy="1370957"/>
          </a:xfrm>
          <a:prstGeom prst="rect">
            <a:avLst/>
          </a:prstGeom>
          <a:solidFill>
            <a:srgbClr val="082347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3505200" y="6534345"/>
            <a:ext cx="2133600" cy="3625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1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031847-8044-46A3-9793-64E5BE609C21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470701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61605" y="6714365"/>
            <a:ext cx="1800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 descr="E:\USH\CHARTE GRAPHIQUE - Nouvelle 2012\Nouveaux logos\JPG\USH_SIGN_INSTIT_CARTOUCH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7304" y="6338428"/>
            <a:ext cx="1797841" cy="45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Documents and Settings\llegendre\Bureau\Element 1er semaine\pastille-blanch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106" y="193639"/>
            <a:ext cx="751020" cy="9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Connecteur droit 16"/>
          <p:cNvCxnSpPr/>
          <p:nvPr userDrawn="1"/>
        </p:nvCxnSpPr>
        <p:spPr>
          <a:xfrm>
            <a:off x="1462069" y="268410"/>
            <a:ext cx="7682911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 userDrawn="1"/>
        </p:nvCxnSpPr>
        <p:spPr>
          <a:xfrm>
            <a:off x="11575" y="268410"/>
            <a:ext cx="370375" cy="0"/>
          </a:xfrm>
          <a:prstGeom prst="line">
            <a:avLst/>
          </a:prstGeom>
          <a:ln w="25400" cap="rnd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1462088" y="268288"/>
            <a:ext cx="7296150" cy="1258887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3600">
                <a:solidFill>
                  <a:schemeClr val="tx1"/>
                </a:solidFill>
                <a:latin typeface="FFF Tusj" panose="02040802050405020203" pitchFamily="18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1"/>
          </p:nvPr>
        </p:nvSpPr>
        <p:spPr>
          <a:xfrm>
            <a:off x="0" y="1763815"/>
            <a:ext cx="8802688" cy="4574613"/>
          </a:xfrm>
          <a:prstGeom prst="rect">
            <a:avLst/>
          </a:prstGeom>
        </p:spPr>
        <p:txBody>
          <a:bodyPr lIns="360000"/>
          <a:lstStyle>
            <a:lvl1pPr marL="360000" indent="-396000">
              <a:spcBef>
                <a:spcPts val="600"/>
              </a:spcBef>
              <a:buSzPct val="150000"/>
              <a:buFontTx/>
              <a:buBlip>
                <a:blip r:embed="rId4"/>
              </a:buBlip>
              <a:defRPr sz="2400" b="0">
                <a:solidFill>
                  <a:schemeClr val="tx1"/>
                </a:solidFill>
                <a:latin typeface="Aller" panose="02000503030000020004" pitchFamily="2" charset="0"/>
              </a:defRPr>
            </a:lvl1pPr>
            <a:lvl2pPr marL="411480" indent="0" algn="l">
              <a:buClr>
                <a:schemeClr val="tx1"/>
              </a:buClr>
              <a:buNone/>
              <a:defRPr sz="1600">
                <a:solidFill>
                  <a:schemeClr val="tx1"/>
                </a:solidFill>
                <a:latin typeface="Aller" panose="02000503030000020004" pitchFamily="2" charset="0"/>
              </a:defRPr>
            </a:lvl2pPr>
            <a:lvl3pPr marL="68580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0" name="Espace réservé du texte 20"/>
          <p:cNvSpPr>
            <a:spLocks noGrp="1"/>
          </p:cNvSpPr>
          <p:nvPr>
            <p:ph type="body" sz="quarter" idx="12"/>
          </p:nvPr>
        </p:nvSpPr>
        <p:spPr>
          <a:xfrm>
            <a:off x="1462069" y="898420"/>
            <a:ext cx="7296150" cy="629444"/>
          </a:xfrm>
          <a:prstGeom prst="rect">
            <a:avLst/>
          </a:prstGeom>
          <a:ln>
            <a:noFill/>
          </a:ln>
        </p:spPr>
        <p:txBody>
          <a:bodyPr/>
          <a:lstStyle>
            <a:lvl1pPr marL="114300" indent="0">
              <a:buNone/>
              <a:defRPr sz="1800">
                <a:solidFill>
                  <a:schemeClr val="tx1"/>
                </a:solidFill>
                <a:latin typeface="Aller Display" panose="02000503000000020003" pitchFamily="2" charset="0"/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902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FE83EA1-CAB9-4574-9097-89A49F954ACD}" type="datetime1">
              <a:rPr lang="fr-FR" smtClean="0"/>
              <a:t>15/05/2017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A031847-8044-46A3-9793-64E5BE609C21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79" r:id="rId3"/>
    <p:sldLayoutId id="2147483665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706" r:id="rId31"/>
    <p:sldLayoutId id="2147483661" r:id="rId3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09526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Gotham Medium" panose="02000603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DIN Light" panose="02020500000000000000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DIN Light" panose="02020500000000000000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IN Light" panose="02020500000000000000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IN Light" panose="02020500000000000000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IN Light" panose="02020500000000000000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3.pn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17" Type="http://schemas.openxmlformats.org/officeDocument/2006/relationships/image" Target="../media/image32.jpeg"/><Relationship Id="rId2" Type="http://schemas.openxmlformats.org/officeDocument/2006/relationships/image" Target="../media/image19.jpe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cid:image002.jpg@01D1B022.CA099FA0" TargetMode="External"/><Relationship Id="rId11" Type="http://schemas.openxmlformats.org/officeDocument/2006/relationships/image" Target="../media/image27.png"/><Relationship Id="rId5" Type="http://schemas.openxmlformats.org/officeDocument/2006/relationships/image" Target="../media/image22.jpeg"/><Relationship Id="rId15" Type="http://schemas.openxmlformats.org/officeDocument/2006/relationships/image" Target="../media/image30.jpeg"/><Relationship Id="rId10" Type="http://schemas.openxmlformats.org/officeDocument/2006/relationships/image" Target="../media/image26.png"/><Relationship Id="rId4" Type="http://schemas.openxmlformats.org/officeDocument/2006/relationships/image" Target="../media/image21.jpeg"/><Relationship Id="rId9" Type="http://schemas.openxmlformats.org/officeDocument/2006/relationships/image" Target="../media/image25.png"/><Relationship Id="rId1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2.jpeg"/><Relationship Id="rId3" Type="http://schemas.openxmlformats.org/officeDocument/2006/relationships/image" Target="../media/image20.jpeg"/><Relationship Id="rId21" Type="http://schemas.openxmlformats.org/officeDocument/2006/relationships/image" Target="../media/image36.pn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17" Type="http://schemas.openxmlformats.org/officeDocument/2006/relationships/image" Target="../media/image31.png"/><Relationship Id="rId2" Type="http://schemas.openxmlformats.org/officeDocument/2006/relationships/image" Target="../media/image19.jpeg"/><Relationship Id="rId16" Type="http://schemas.openxmlformats.org/officeDocument/2006/relationships/image" Target="../media/image30.jpe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cid:image002.jpg@01D1B022.CA099FA0" TargetMode="External"/><Relationship Id="rId11" Type="http://schemas.openxmlformats.org/officeDocument/2006/relationships/image" Target="../media/image27.png"/><Relationship Id="rId5" Type="http://schemas.openxmlformats.org/officeDocument/2006/relationships/image" Target="../media/image22.jpeg"/><Relationship Id="rId15" Type="http://schemas.openxmlformats.org/officeDocument/2006/relationships/image" Target="../media/image34.jpeg"/><Relationship Id="rId10" Type="http://schemas.openxmlformats.org/officeDocument/2006/relationships/image" Target="../media/image26.png"/><Relationship Id="rId19" Type="http://schemas.openxmlformats.org/officeDocument/2006/relationships/image" Target="../media/image33.png"/><Relationship Id="rId4" Type="http://schemas.openxmlformats.org/officeDocument/2006/relationships/image" Target="../media/image21.jpeg"/><Relationship Id="rId9" Type="http://schemas.openxmlformats.org/officeDocument/2006/relationships/image" Target="../media/image25.png"/><Relationship Id="rId1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8.pn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17" Type="http://schemas.openxmlformats.org/officeDocument/2006/relationships/image" Target="../media/image37.jpeg"/><Relationship Id="rId2" Type="http://schemas.openxmlformats.org/officeDocument/2006/relationships/image" Target="../media/image19.jpeg"/><Relationship Id="rId16" Type="http://schemas.openxmlformats.org/officeDocument/2006/relationships/image" Target="../media/image30.jpeg"/><Relationship Id="rId20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6" Type="http://schemas.openxmlformats.org/officeDocument/2006/relationships/image" Target="cid:image002.jpg@01D1B022.CA099FA0" TargetMode="External"/><Relationship Id="rId11" Type="http://schemas.openxmlformats.org/officeDocument/2006/relationships/image" Target="../media/image27.png"/><Relationship Id="rId5" Type="http://schemas.openxmlformats.org/officeDocument/2006/relationships/image" Target="../media/image22.jpeg"/><Relationship Id="rId15" Type="http://schemas.openxmlformats.org/officeDocument/2006/relationships/image" Target="../media/image34.jpeg"/><Relationship Id="rId10" Type="http://schemas.openxmlformats.org/officeDocument/2006/relationships/image" Target="../media/image26.png"/><Relationship Id="rId19" Type="http://schemas.openxmlformats.org/officeDocument/2006/relationships/image" Target="../media/image36.png"/><Relationship Id="rId4" Type="http://schemas.openxmlformats.org/officeDocument/2006/relationships/image" Target="../media/image21.jpeg"/><Relationship Id="rId9" Type="http://schemas.openxmlformats.org/officeDocument/2006/relationships/image" Target="../media/image25.png"/><Relationship Id="rId1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Logos </a:t>
            </a:r>
            <a:r>
              <a:rPr lang="fr-FR" dirty="0" err="1" smtClean="0"/>
              <a:t>Mooc</a:t>
            </a:r>
            <a:r>
              <a:rPr lang="fr-FR" dirty="0" smtClean="0"/>
              <a:t> Habitants  </a:t>
            </a:r>
            <a:endParaRPr lang="fr-FR" dirty="0"/>
          </a:p>
        </p:txBody>
      </p:sp>
      <p:pic>
        <p:nvPicPr>
          <p:cNvPr id="5" name="Image 4" descr="Afficher l'image d'origin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55" y="1593712"/>
            <a:ext cx="1402080" cy="62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Afficher l'image d'origin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645" y="1537438"/>
            <a:ext cx="1029970" cy="659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C:\Users\vvelez\AppData\Local\Microsoft\Windows\Temporary Internet Files\Content.Outlook\7DCVFPCF\LOGO FFB300dpi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5" y="2303875"/>
            <a:ext cx="949325" cy="445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Logo RVB AR NPDC BASE"/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198" y="2304753"/>
            <a:ext cx="2134870" cy="4610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2" descr="Résultat de recherche d'images pour &quot;logo AR PACA Corse Hlm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713" y="2234588"/>
            <a:ext cx="1275751" cy="90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70" y="2452223"/>
            <a:ext cx="1306390" cy="76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53" y="1442416"/>
            <a:ext cx="861459" cy="86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5" y="4297660"/>
            <a:ext cx="1265059" cy="75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76" y="4280596"/>
            <a:ext cx="1157726" cy="72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068" y="4015886"/>
            <a:ext cx="498700" cy="67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6" y="1569339"/>
            <a:ext cx="1335662" cy="59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E:\USH\CHARTE GRAPHIQUE - Nouvelle 2012\Nouveaux logos\JPG\USH_SIGN_INSTIT_CARTOUCH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29" y="1624812"/>
            <a:ext cx="1973761" cy="49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Résultat de recherche d'images pour &quot;groupe valophis&quot;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705" y="2989298"/>
            <a:ext cx="1204787" cy="120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Résultat de recherche d'images pour &quot;logirem&quot;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744" y="2480518"/>
            <a:ext cx="625771" cy="101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ésultat de recherche d'images pour &quot;Les Résidences logo&quot;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101" y="3901781"/>
            <a:ext cx="1871948" cy="73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adopta.fr/wp-content/uploads/2016/07/groupe-SIA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750" y="3901781"/>
            <a:ext cx="992765" cy="89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12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Logos </a:t>
            </a:r>
            <a:r>
              <a:rPr lang="fr-FR" dirty="0" err="1" smtClean="0"/>
              <a:t>Mooc</a:t>
            </a:r>
            <a:r>
              <a:rPr lang="fr-FR" dirty="0" smtClean="0"/>
              <a:t> </a:t>
            </a:r>
            <a:r>
              <a:rPr lang="fr-FR" dirty="0" err="1" smtClean="0"/>
              <a:t>Proxi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5" name="Image 4" descr="Afficher l'image d'origin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55" y="1593712"/>
            <a:ext cx="1402080" cy="62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Afficher l'image d'origin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290" y="1442416"/>
            <a:ext cx="1196325" cy="754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C:\Users\vvelez\AppData\Local\Microsoft\Windows\Temporary Internet Files\Content.Outlook\7DCVFPCF\LOGO FFB300dpi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5" y="2303875"/>
            <a:ext cx="949325" cy="445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Logo RVB AR NPDC BASE"/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198" y="2304753"/>
            <a:ext cx="2134870" cy="4610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2" descr="Résultat de recherche d'images pour &quot;logo AR PACA Corse Hlm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713" y="2234588"/>
            <a:ext cx="1275751" cy="90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70" y="2452223"/>
            <a:ext cx="1306390" cy="76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53" y="1442416"/>
            <a:ext cx="861459" cy="86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5" y="4297660"/>
            <a:ext cx="1265059" cy="75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76" y="4280596"/>
            <a:ext cx="1157726" cy="72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931" y="4267359"/>
            <a:ext cx="498700" cy="67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6" y="1569339"/>
            <a:ext cx="1335662" cy="59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E:\USH\CHARTE GRAPHIQUE - Nouvelle 2012\Nouveaux logos\JPG\USH_SIGN_INSTIT_CARTOUCH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29" y="1624812"/>
            <a:ext cx="1973761" cy="49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Résultat de recherche d'images pour &quot;ICF logo&quot;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217308"/>
            <a:ext cx="1383705" cy="68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Résultat de recherche d'images pour &quot;groupe valophis&quot;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705" y="2989298"/>
            <a:ext cx="1204787" cy="120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Résultat de recherche d'images pour &quot;logirem&quot;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744" y="2480518"/>
            <a:ext cx="625771" cy="101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ésultat de recherche d'images pour &quot;Les Résidences logo&quot;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614" y="3103230"/>
            <a:ext cx="1871948" cy="73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adopta.fr/wp-content/uploads/2016/07/groupe-SIA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695" y="3506112"/>
            <a:ext cx="992765" cy="89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ésultat de recherche d'images pour &quot;clamart habitat logo&quot;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209" y="4602808"/>
            <a:ext cx="1710446" cy="46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0.gstatic.com/images?q=tbn:ANd9GcTgYQ3BzskB3l7ghJVbXk37AaVnS2_e7_-1tcuv86RC_962Jck_y9byi5w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803" y="4015886"/>
            <a:ext cx="1403082" cy="10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82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Logos </a:t>
            </a:r>
            <a:r>
              <a:rPr lang="fr-FR" dirty="0" err="1" smtClean="0"/>
              <a:t>Mooc</a:t>
            </a:r>
            <a:r>
              <a:rPr lang="fr-FR" dirty="0" smtClean="0"/>
              <a:t> Moa </a:t>
            </a:r>
            <a:endParaRPr lang="fr-FR" dirty="0"/>
          </a:p>
        </p:txBody>
      </p:sp>
      <p:pic>
        <p:nvPicPr>
          <p:cNvPr id="5" name="Image 4" descr="Afficher l'image d'origin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55" y="1593712"/>
            <a:ext cx="1402080" cy="626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Afficher l'image d'origin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290" y="1442416"/>
            <a:ext cx="1196325" cy="754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 descr="C:\Users\vvelez\AppData\Local\Microsoft\Windows\Temporary Internet Files\Content.Outlook\7DCVFPCF\LOGO FFB300dpi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45" y="2303875"/>
            <a:ext cx="949325" cy="445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Logo RVB AR NPDC BASE"/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198" y="2304753"/>
            <a:ext cx="2134870" cy="46101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2" descr="Résultat de recherche d'images pour &quot;logo AR PACA Corse Hlm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713" y="2234588"/>
            <a:ext cx="1275751" cy="90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70" y="2452223"/>
            <a:ext cx="1306390" cy="76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53" y="1442416"/>
            <a:ext cx="861459" cy="86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5" y="4297660"/>
            <a:ext cx="1265059" cy="75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76" y="4280596"/>
            <a:ext cx="1157726" cy="72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931" y="4267359"/>
            <a:ext cx="498700" cy="67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6" y="1569339"/>
            <a:ext cx="1335662" cy="595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E:\USH\CHARTE GRAPHIQUE - Nouvelle 2012\Nouveaux logos\JPG\USH_SIGN_INSTIT_CARTOUCH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29" y="1624812"/>
            <a:ext cx="1973761" cy="49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Résultat de recherche d'images pour &quot;ICF logo&quot;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217308"/>
            <a:ext cx="1383705" cy="68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Résultat de recherche d'images pour &quot;groupe valophis&quot;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705" y="2989298"/>
            <a:ext cx="1204787" cy="120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ésultat de recherche d'images pour &quot;Les Résidences logo&quot;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640" y="3262757"/>
            <a:ext cx="1502716" cy="59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adopta.fr/wp-content/uploads/2016/07/groupe-SIA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290" y="2539744"/>
            <a:ext cx="892819" cy="80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0.gstatic.com/images?q=tbn:ANd9GcTgYQ3BzskB3l7ghJVbXk37AaVnS2_e7_-1tcuv86RC_962Jck_y9byi5w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874" y="4104851"/>
            <a:ext cx="1106586" cy="83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ésultat de recherche d'images pour &quot;LMH logo&quot;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92" y="4137638"/>
            <a:ext cx="1055477" cy="105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61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ica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FFF Tusj"/>
        <a:ea typeface=""/>
        <a:cs typeface=""/>
      </a:majorFont>
      <a:minorFont>
        <a:latin typeface="Aller"/>
        <a:ea typeface=""/>
        <a:cs typeface=""/>
      </a:minorFont>
    </a:fontScheme>
    <a:fmtScheme name="Apothicair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7200" dirty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4796</TotalTime>
  <Words>9</Words>
  <Application>Microsoft Office PowerPoint</Application>
  <PresentationFormat>Affichage à l'écran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</vt:i4>
      </vt:variant>
    </vt:vector>
  </HeadingPairs>
  <TitlesOfParts>
    <vt:vector size="5" baseType="lpstr">
      <vt:lpstr>Apothicaire</vt:lpstr>
      <vt:lpstr>Conception personnalisée</vt:lpstr>
      <vt:lpstr>Présentation PowerPoint</vt:lpstr>
      <vt:lpstr>Présentation PowerPoint</vt:lpstr>
      <vt:lpstr>Présentation PowerPoint</vt:lpstr>
    </vt:vector>
  </TitlesOfParts>
  <Company>USH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Loris Legendre</dc:creator>
  <cp:lastModifiedBy>Veronique VELEZ</cp:lastModifiedBy>
  <cp:revision>386</cp:revision>
  <cp:lastPrinted>2017-01-30T08:37:27Z</cp:lastPrinted>
  <dcterms:created xsi:type="dcterms:W3CDTF">2013-10-10T07:41:08Z</dcterms:created>
  <dcterms:modified xsi:type="dcterms:W3CDTF">2017-05-15T12:20:55Z</dcterms:modified>
</cp:coreProperties>
</file>